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Lora"/>
      <p:regular r:id="rId12"/>
      <p:bold r:id="rId13"/>
      <p:italic r:id="rId14"/>
      <p:boldItalic r:id="rId15"/>
    </p:embeddedFont>
    <p:embeddedFont>
      <p:font typeface="IBM Plex Mon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ora-bold.fntdata"/><Relationship Id="rId12" Type="http://schemas.openxmlformats.org/officeDocument/2006/relationships/font" Target="fonts/Lor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ora-boldItalic.fntdata"/><Relationship Id="rId14" Type="http://schemas.openxmlformats.org/officeDocument/2006/relationships/font" Target="fonts/Lora-italic.fntdata"/><Relationship Id="rId17" Type="http://schemas.openxmlformats.org/officeDocument/2006/relationships/font" Target="fonts/IBMPlexMono-bold.fntdata"/><Relationship Id="rId16" Type="http://schemas.openxmlformats.org/officeDocument/2006/relationships/font" Target="fonts/IBMPlexMon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IBMPlexMono-boldItalic.fntdata"/><Relationship Id="rId6" Type="http://schemas.openxmlformats.org/officeDocument/2006/relationships/slide" Target="slides/slide1.xml"/><Relationship Id="rId18" Type="http://schemas.openxmlformats.org/officeDocument/2006/relationships/font" Target="fonts/IBMPlexMon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7bdcb69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27bdcb69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27bdcb693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27bdcb693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7bdcb693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7bdcb693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7c36aa9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27c36aa9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3f9a078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3f9a078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interactivedatascience.courses/labs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badriadhikari.github.io/data-viz-workshop-2021/minards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54883" t="0"/>
          <a:stretch/>
        </p:blipFill>
        <p:spPr>
          <a:xfrm>
            <a:off x="0" y="-61925"/>
            <a:ext cx="4572001" cy="52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238750" y="1581150"/>
            <a:ext cx="3543300" cy="17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Skills Lab 1</a:t>
            </a:r>
            <a:endParaRPr b="1" sz="30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 Samuel Pottinger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Stat 198: IDSV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Jan 29, 2025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225600" y="2109763"/>
            <a:ext cx="2895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Tutorial 1 is oriented towards those that have less prior python experience.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Tutorial 2 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should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be accessible after tutorial 1 but may be quick for those with python expertise.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https://interactivedatascience.courses/labs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25600" y="694063"/>
            <a:ext cx="2895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Goal is to get through tutorials 1 and 2.</a:t>
            </a:r>
            <a:endParaRPr sz="2000"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1448" l="0" r="0" t="0"/>
          <a:stretch/>
        </p:blipFill>
        <p:spPr>
          <a:xfrm>
            <a:off x="3919775" y="224963"/>
            <a:ext cx="4762500" cy="469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247952" y="2387100"/>
            <a:ext cx="3243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Tutorial 1 uses Jupyter Lite.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Tutorial 2 uses the Sketchingpy sketchbook.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You only need a web browser.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48150" y="1278900"/>
            <a:ext cx="3243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Jupyter Lite and Sketchingpy Sketchbook</a:t>
            </a:r>
            <a:endParaRPr sz="2000"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0" l="-482" r="14253" t="0"/>
          <a:stretch/>
        </p:blipFill>
        <p:spPr>
          <a:xfrm>
            <a:off x="3991088" y="1147800"/>
            <a:ext cx="4556975" cy="28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5470600" y="2171550"/>
            <a:ext cx="1782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Flipped Classroom</a:t>
            </a:r>
            <a:endParaRPr sz="2000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625" y="152400"/>
            <a:ext cx="3426900" cy="4838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0" y="0"/>
            <a:ext cx="9144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Sources for imagery</a:t>
            </a:r>
            <a:endParaRPr b="1" sz="23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0" y="851700"/>
            <a:ext cx="914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https://badriadhikari.github.io/data-viz-workshop-2021/minards/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1563" y="2238025"/>
            <a:ext cx="4300876" cy="6674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